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43C8-5560-4570-B7EB-63AA191BC6B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03990"/>
              </p:ext>
            </p:extLst>
          </p:nvPr>
        </p:nvGraphicFramePr>
        <p:xfrm>
          <a:off x="289242" y="2484617"/>
          <a:ext cx="3993516" cy="383730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Birth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Matt. 1:18-25;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Luke 1:26-38; 2:1-39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Swaddling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clothes –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strips of cloth that were wrapped around a baby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Manger –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feeding trough for animals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Jesus’ Mother?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Mary’s husband?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Joseph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what town was Jesus born?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Bethlehem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adult should look up Luke, chapter 1. Ask the student to point to the book name in the upper corners of the page and locate the big number “1.”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100" i="0" u="sng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2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200" i="1" u="sng" dirty="0" smtClean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100" u="sng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Boyhood; Visit to the Temple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2:39-52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remy\Documents\My Dropbox\Curriculum\Activity Pages\Y1\Y1Q3P1a_Page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13870" r="-178" b="34720"/>
          <a:stretch/>
        </p:blipFill>
        <p:spPr bwMode="auto">
          <a:xfrm rot="5400000">
            <a:off x="3937177" y="1628051"/>
            <a:ext cx="6086011" cy="40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48200"/>
              </p:ext>
            </p:extLst>
          </p:nvPr>
        </p:nvGraphicFramePr>
        <p:xfrm>
          <a:off x="289242" y="2484617"/>
          <a:ext cx="3993516" cy="42358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Heals a Woman/Raises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Jairus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’ Daughter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7;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wanted Jesus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heal his sick daughter? </a:t>
                      </a:r>
                      <a:r>
                        <a:rPr lang="en-US" sz="11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Jairus</a:t>
                      </a:r>
                      <a:endParaRPr lang="en-US" sz="1100" i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was a woman in the crowd healed? She touched Jesus’ clothes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to </a:t>
                      </a:r>
                      <a:r>
                        <a:rPr lang="en-US" sz="11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Jairus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 daughter? She died before Jesus got to her house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do? He told the girl to get up and she came back to life.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Matthew, chapter  7. Ask the student to point to the book name in the upper corners of the page and locate the big number “7.”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Feeds Multitudes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2, Lesson 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remy\Documents\My Dropbox\Curriculum\Activity Pages\Y1\Y1Q4P1a (1)_Page_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14860" r="3462" b="8016"/>
          <a:stretch/>
        </p:blipFill>
        <p:spPr bwMode="auto">
          <a:xfrm>
            <a:off x="4392622" y="942438"/>
            <a:ext cx="473232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92842"/>
              </p:ext>
            </p:extLst>
          </p:nvPr>
        </p:nvGraphicFramePr>
        <p:xfrm>
          <a:off x="289242" y="2484617"/>
          <a:ext cx="3993516" cy="412927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Feeds Multitudes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Compassion-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sharing someone’s sadness; wanting to help others who are in trouble or need help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people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in the crowd? 5,000 men (not including women and children)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 did Jesus use to feed the people? A boy’s lunch of 5 loaves of bread and 2 fish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was this enough to feed a crowd? Jesus made more food from the boy’s lunch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 9. Ask the student to point to the book name in the upper corners of the page and locate the big number “9.”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Walks on Water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remy\Documents\My Dropbox\Curriculum\Activity Pages\Y1\Y1Q4P1a (1)_Page_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672" r="5729" b="5421"/>
          <a:stretch/>
        </p:blipFill>
        <p:spPr bwMode="auto">
          <a:xfrm>
            <a:off x="4533900" y="838200"/>
            <a:ext cx="4461467" cy="54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42629"/>
              </p:ext>
            </p:extLst>
          </p:nvPr>
        </p:nvGraphicFramePr>
        <p:xfrm>
          <a:off x="289242" y="2484617"/>
          <a:ext cx="3993516" cy="385025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Walks on Water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Jesus come to the boat?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 walked on water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apostle walked on water to Jesus?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Peter sink?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was afraid of the waves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Matthew, chapter  14. Ask the student to point to the book name in the upper corners of the page and locate the big number “14.”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Mary and Martha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12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3170" r="4517" b="1744"/>
          <a:stretch/>
        </p:blipFill>
        <p:spPr bwMode="auto">
          <a:xfrm>
            <a:off x="4572000" y="609600"/>
            <a:ext cx="42005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00635"/>
              </p:ext>
            </p:extLst>
          </p:nvPr>
        </p:nvGraphicFramePr>
        <p:xfrm>
          <a:off x="289242" y="2305050"/>
          <a:ext cx="3993516" cy="442861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Mary and Martha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were Jesus’ good friends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Bethany? Mary, Martha, and Lazarus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was Martha upset? Mary would not help her with the cooking; instead, she sat at Jesus feet listening to Him speak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tell Martha? She was worried about too many things. Mary had chosen the good part which would not be taken away from her.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 10. Ask the student to point to the book name in the upper corners of the page and locate the big number “10.”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Good Samaritan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2, Lesson 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2192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8199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94753"/>
              </p:ext>
            </p:extLst>
          </p:nvPr>
        </p:nvGraphicFramePr>
        <p:xfrm>
          <a:off x="289242" y="2484617"/>
          <a:ext cx="3993516" cy="418731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Boyhood; Visit to the Temple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2:39-52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Rabbi –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Jewish word for teacher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old was Jesus when he went to Jerusalem?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his family go to Jerusalem?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keep the Passover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did Mary and Joseph find Jesus?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the temple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2. Ask the student to point to the book name in the upper corners of the page and locate the big number “2.”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 the Baptizer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1; Luke 3; Mark 1:1-8;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Matthew 3:1-12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400" b="1" dirty="0"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Documents\My Dropbox\Curriculum\Activity Pages\Y1\Y1Q3P1a_Page_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21239" r="4599" b="6348"/>
          <a:stretch/>
        </p:blipFill>
        <p:spPr bwMode="auto">
          <a:xfrm>
            <a:off x="4648200" y="1143000"/>
            <a:ext cx="43272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48742"/>
              </p:ext>
            </p:extLst>
          </p:nvPr>
        </p:nvGraphicFramePr>
        <p:xfrm>
          <a:off x="289242" y="2484617"/>
          <a:ext cx="3993516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the Baptizer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1; Luke 3; Mark 1:1-8;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Matthew 3:1-12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were John’s parents?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Zachariah and Elizabeth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could Zachariah not do after he saw the angel?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Speak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was he able to speak again?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he wrote that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his son’s name would be John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John’s purpose?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prepare the way for the Messiah (Jesus)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Mark, chapter 1. Ask the student to point to the book name in the upper corners of the page and locate the big number “1.”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Baptism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Temptation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3, 4; Mark 1:9-13; Luke 3-4; John 1:29-34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remy\Documents\My Dropbox\Curriculum\Activity Pages\Y1\Y1Q3P1a_Page_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9" b="9169"/>
          <a:stretch/>
        </p:blipFill>
        <p:spPr bwMode="auto">
          <a:xfrm rot="5400000">
            <a:off x="4050115" y="1186928"/>
            <a:ext cx="5410200" cy="47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62813"/>
              </p:ext>
            </p:extLst>
          </p:nvPr>
        </p:nvGraphicFramePr>
        <p:xfrm>
          <a:off x="289242" y="2484617"/>
          <a:ext cx="3993516" cy="428802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Baptism (Sunday) 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Temptation (Wednesday)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3, 4; Mark 1:9-13; Luke 3-4; John 1:29-34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Baptize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To immerse 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dip down. In the Bible, the immersion takes place in water</a:t>
                      </a:r>
                      <a:endParaRPr lang="en-US" sz="1100" i="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baptized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Jesus?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old was Jesus?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long did Jesus not eat after his baptism?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days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the first thing Satan tried to tempt Jesus with?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Food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3. Ask the student to point to the book name in the upper corners of the page and locate the big number “3.”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Wedding at Cana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remy\Documents\My Dropbox\Curriculum\Activity Pages\Y1\Y1Q3P1a_Page_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5909" r="5375" b="5408"/>
          <a:stretch/>
        </p:blipFill>
        <p:spPr bwMode="auto">
          <a:xfrm>
            <a:off x="4445876" y="890319"/>
            <a:ext cx="439804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57656"/>
              </p:ext>
            </p:extLst>
          </p:nvPr>
        </p:nvGraphicFramePr>
        <p:xfrm>
          <a:off x="289242" y="2484617"/>
          <a:ext cx="3993516" cy="403174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Wedding at Cana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Miracle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an extraordinary event that happens by God’s power. It is not something that could occur naturally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Jesus’ first public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miracle?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Turning water to wine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Jesus perform this miracle?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His mother asked him to.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John, chapter 2. Ask the student to point to the book name in the upper corners of the page and locate the big number “2.”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Chooses 12 Apostles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10; Mark 3,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remy\Documents\My Dropbox\Curriculum\Activity Pages\Y1\Y1Q4P1a (1)_Page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9569" r="6618" b="11264"/>
          <a:stretch/>
        </p:blipFill>
        <p:spPr bwMode="auto">
          <a:xfrm rot="10800000">
            <a:off x="4719570" y="1066800"/>
            <a:ext cx="417678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17153"/>
              </p:ext>
            </p:extLst>
          </p:nvPr>
        </p:nvGraphicFramePr>
        <p:xfrm>
          <a:off x="289242" y="2484617"/>
          <a:ext cx="3993516" cy="422452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Chooses 12 Apostles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10; Mark 3,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Disciple – a follower of a certain teacher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Apostle – a man chosen by Jesus to be a special preacher;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lit. one sent forth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apostles were fishermen?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Peter, Andrew, James, and John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told the fishermen to follow him and become fishers of __________.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apostles did Jesus choose?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6. Ask the student to point to the book name in the upper corners of the page and locate the big number “6.”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Heals a Paralytic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5: 17-26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eremy\Documents\My Dropbox\Curriculum\Activity Pages\Y1\Y1Q3P1a_Page_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4310" r="8013" b="5094"/>
          <a:stretch/>
        </p:blipFill>
        <p:spPr bwMode="auto">
          <a:xfrm rot="10800000">
            <a:off x="4495800" y="457200"/>
            <a:ext cx="4459014" cy="60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8641"/>
              </p:ext>
            </p:extLst>
          </p:nvPr>
        </p:nvGraphicFramePr>
        <p:xfrm>
          <a:off x="289242" y="2484617"/>
          <a:ext cx="3993516" cy="393649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Heals a Paralytic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5: 17-26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Paralyzed – having part of the body that can’t move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Jesus doing in the house?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the lame man get to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house?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 four friends carried him.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he get in the house?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 went through a hole in the roof.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 5. Ask the student to point to the book name in the upper corners of the page and locate the big number “5.”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Listen and Obey; Wise and Foolish Builders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7;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7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41" y="1066800"/>
            <a:ext cx="47891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62987"/>
              </p:ext>
            </p:extLst>
          </p:nvPr>
        </p:nvGraphicFramePr>
        <p:xfrm>
          <a:off x="289242" y="2484617"/>
          <a:ext cx="3993516" cy="412927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Listen and Obey; Wise and Foolish Builders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7;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Wise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showing good judgement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Foolish – lacking good sense or judgement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foolish man build his house on?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the wise man build his house on? A rock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Jesus say we can be wise? Listen to Jesus and do what he says.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 6. Ask the student to point to the book name in the upper corners of the page and locate the big number “6.”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Calms a Storm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8;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Luke 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remy\Documents\My Dropbox\Curriculum\Activity Pages\Y1\Y1Q3P2a_Page_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2775" r="4361" b="4624"/>
          <a:stretch/>
        </p:blipFill>
        <p:spPr bwMode="auto">
          <a:xfrm>
            <a:off x="4724400" y="990600"/>
            <a:ext cx="4002860" cy="46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57347"/>
              </p:ext>
            </p:extLst>
          </p:nvPr>
        </p:nvGraphicFramePr>
        <p:xfrm>
          <a:off x="289242" y="2484617"/>
          <a:ext cx="3993516" cy="404304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Calms a Storm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Matthew 8;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Luke 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 when he got on the boat?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Went to sleep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on the sea?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bad storm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disciples say to Jesus when the woke him up?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Don’t you care that we are about to die? Save us.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do?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told the storm to be still and it stopped.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Luke, chapter  8. Ask the student to point to the book name in the upper corners of the page and locate the big number “8.”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John </a:t>
                      </a:r>
                      <a:r>
                        <a:rPr lang="en-US" sz="105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3:16</a:t>
                      </a:r>
                      <a:r>
                        <a:rPr lang="en-US" sz="1100" b="1" i="0" u="none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 God so loved the world that He gave His only begotten Son, that whoever believes in Him should not perish but have everlasting life. (NKJV)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Heals a Woman/Raises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Jairus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 Daughter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7;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Luke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2,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9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Documents\My Dropbox\Curriculum\Activity Pages\Y1\Y1Q4P1a (1)_Page_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1783" r="4220" b="6142"/>
          <a:stretch/>
        </p:blipFill>
        <p:spPr bwMode="auto">
          <a:xfrm>
            <a:off x="4724400" y="1143000"/>
            <a:ext cx="421345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18280</TotalTime>
  <Words>2263</Words>
  <Application>Microsoft Office PowerPoint</Application>
  <PresentationFormat>On-screen Show (4:3)</PresentationFormat>
  <Paragraphs>256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Laptop</dc:creator>
  <cp:lastModifiedBy>Studio Laptop</cp:lastModifiedBy>
  <cp:revision>58</cp:revision>
  <cp:lastPrinted>2017-12-02T17:44:43Z</cp:lastPrinted>
  <dcterms:created xsi:type="dcterms:W3CDTF">2017-07-01T15:17:32Z</dcterms:created>
  <dcterms:modified xsi:type="dcterms:W3CDTF">2017-12-02T17:57:49Z</dcterms:modified>
</cp:coreProperties>
</file>