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43C8-5560-4570-B7EB-63AA191BC6B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35416"/>
              </p:ext>
            </p:extLst>
          </p:nvPr>
        </p:nvGraphicFramePr>
        <p:xfrm>
          <a:off x="289242" y="2667000"/>
          <a:ext cx="3993516" cy="3347466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Takes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Care of Elijah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Kings 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Prophet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one chosen by God as a messenger</a:t>
                      </a:r>
                      <a:endParaRPr lang="en-US" sz="1100" i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Drought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time of little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no rain</a:t>
                      </a:r>
                      <a:endParaRPr lang="en-US" sz="11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Widow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woman whose husband has died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the evil king?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Ahab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God feed Elijah during the drought?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Ravens brought him food and he drank from the brook. Later, a widow shared her food with him.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the Old Testament in your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Elijah on Mt. Carmel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Kings 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21380" r="5415" b="6207"/>
          <a:stretch/>
        </p:blipFill>
        <p:spPr bwMode="auto">
          <a:xfrm>
            <a:off x="4615942" y="1143000"/>
            <a:ext cx="4375617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3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8168"/>
              </p:ext>
            </p:extLst>
          </p:nvPr>
        </p:nvGraphicFramePr>
        <p:xfrm>
          <a:off x="424070" y="2631948"/>
          <a:ext cx="3993516" cy="2961894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 the Lion’s Den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 6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Daniel get thrown into with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lions?</a:t>
                      </a:r>
                      <a:r>
                        <a:rPr lang="en-US" sz="11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law said no one could worship anyone except the king. But, Daniel continued praying to God.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Did the lions hurt Daniel?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 God sent an angel to shut the lions’ mouths.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grown up locate the book of Daniel in your Bible. Find the book name in the top outer corners. Find the big number 6 for chapter 6.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Esther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Book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Esther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80048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11932" r="9023" b="5470"/>
          <a:stretch/>
        </p:blipFill>
        <p:spPr bwMode="auto">
          <a:xfrm>
            <a:off x="4657060" y="533400"/>
            <a:ext cx="434286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1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28392"/>
              </p:ext>
            </p:extLst>
          </p:nvPr>
        </p:nvGraphicFramePr>
        <p:xfrm>
          <a:off x="289242" y="2471627"/>
          <a:ext cx="3993516" cy="354025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Esther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Book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Esther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Mordecai?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Esther’s Uncle.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Mordecai do that made Haman angry?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would not bow down to him.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Haman do to punish Mordecai? 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had the king sign a letter for the Jews to be killed.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Esther help?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 went to the king to ask for the king to save the Jews. The king  allowed the Jews to fight and the Jews won.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Let a grown up  locate the book of Esther. Find the book name in the top outer corners.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Ezra Teaches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God’s Law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Ezra; II Chronicles 36; Nehemiah 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14121" r="4929" b="6031"/>
          <a:stretch/>
        </p:blipFill>
        <p:spPr bwMode="auto">
          <a:xfrm>
            <a:off x="4642184" y="762000"/>
            <a:ext cx="450181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4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02820"/>
              </p:ext>
            </p:extLst>
          </p:nvPr>
        </p:nvGraphicFramePr>
        <p:xfrm>
          <a:off x="289242" y="2666999"/>
          <a:ext cx="3993516" cy="292684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382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Ezra Teaches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God’s Law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Ezra; II Chronicles 36; Nehemiah 8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Zerubbabel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the Jews do in Jerusalem? They rebuilt the temple.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Ezra want to do after he was given permission to go to Jerusalem? He wanted to teach the Jews God’s Law.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Let a grown up  locate the book of Ezra. Find the book name in the top outer corners.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Nehemiah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Book of Nehemiah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11818" r="18979" b="6878"/>
          <a:stretch/>
        </p:blipFill>
        <p:spPr bwMode="auto">
          <a:xfrm>
            <a:off x="5181600" y="228600"/>
            <a:ext cx="3636034" cy="64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74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77234"/>
              </p:ext>
            </p:extLst>
          </p:nvPr>
        </p:nvGraphicFramePr>
        <p:xfrm>
          <a:off x="289242" y="2590799"/>
          <a:ext cx="3993516" cy="295059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301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Nehemiah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Book of Nehemiah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Nehemiah’s job?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was cupbearer to the king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he go back to Jerusalem to do?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Rebuild the walls around Jerusalem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long did it take the Jews to complete their work?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 days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Let a grown up  locate the book of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Nehemiah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Find the book name in the top outer corners.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Jesus’ Birth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Matthew 1; Luke 1-2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14787" r="9025" b="8790"/>
          <a:stretch/>
        </p:blipFill>
        <p:spPr bwMode="auto">
          <a:xfrm>
            <a:off x="4876800" y="1371600"/>
            <a:ext cx="388620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6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1514"/>
              </p:ext>
            </p:extLst>
          </p:nvPr>
        </p:nvGraphicFramePr>
        <p:xfrm>
          <a:off x="289241" y="2514600"/>
          <a:ext cx="3993516" cy="354025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Elijah on Mt. Carmel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Kings 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Famine –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time of very little food, usually caused by a drought</a:t>
                      </a:r>
                      <a:endParaRPr lang="en-US" sz="1100" i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Altar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a raised structure on which sacrifices were made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Baal?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false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or made up god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Elijah challenge Baal’s prophets?</a:t>
                      </a:r>
                      <a:r>
                        <a:rPr lang="en-US" sz="11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altar was built to Baal and to God. The one that sent fire from Heaven was the true God.</a:t>
                      </a:r>
                      <a:endParaRPr lang="en-US" sz="1100" i="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the Old Testament in 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your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u="sng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Elisha Takes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Elijah’s Place/The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Shunamite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Woman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Kings 19; II Kings 2-4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15087" r="2924" b="5819"/>
          <a:stretch/>
        </p:blipFill>
        <p:spPr bwMode="auto">
          <a:xfrm>
            <a:off x="4631628" y="1066800"/>
            <a:ext cx="4302954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0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45374"/>
              </p:ext>
            </p:extLst>
          </p:nvPr>
        </p:nvGraphicFramePr>
        <p:xfrm>
          <a:off x="289242" y="2590800"/>
          <a:ext cx="3993516" cy="3347466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Elisha Takes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Elijah’s Place/The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Shunamite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Woman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Kings 19; II Kings 2-4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took Elijah’s place?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Elisha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nice thing did the family in </a:t>
                      </a:r>
                      <a:r>
                        <a:rPr lang="en-US" sz="1100" i="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Shunem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 for Elisha?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made a room for him on top of their house so he would have a place to stay when he passed through town. (Wed. lesson)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Elisha do for the woman?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 asked God to give her a son. Later he raised the son from the dead.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the Old Testament in your Bible.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Naaman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Kings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903" r="6494" b="5128"/>
          <a:stretch/>
        </p:blipFill>
        <p:spPr bwMode="auto">
          <a:xfrm>
            <a:off x="4648200" y="664343"/>
            <a:ext cx="4419600" cy="56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4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3614"/>
              </p:ext>
            </p:extLst>
          </p:nvPr>
        </p:nvGraphicFramePr>
        <p:xfrm>
          <a:off x="289242" y="2482259"/>
          <a:ext cx="3993516" cy="3240913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Naaman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Kings 5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Leprosy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skin disease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which there was no cure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Naaman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visit Elisha?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was looking for a cure for his leprosy.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were Elisha’s instructions to </a:t>
                      </a:r>
                      <a:r>
                        <a:rPr lang="en-US" sz="1100" i="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Naaman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en-US" sz="1100" i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 in the Jordan River 7 times to be cleansed.</a:t>
                      </a:r>
                      <a:endParaRPr lang="en-US" sz="1100" i="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the Old Testament in your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u="sng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Jonah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Book of Jonah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 b="4356"/>
          <a:stretch/>
        </p:blipFill>
        <p:spPr bwMode="auto">
          <a:xfrm>
            <a:off x="4539455" y="761999"/>
            <a:ext cx="4792727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0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62487"/>
              </p:ext>
            </p:extLst>
          </p:nvPr>
        </p:nvGraphicFramePr>
        <p:xfrm>
          <a:off x="289242" y="2497703"/>
          <a:ext cx="3993516" cy="3540252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Jonah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Book of Jonah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Jonah disobey God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God told him to go to Nineveh, but he went to </a:t>
                      </a:r>
                      <a:r>
                        <a:rPr lang="en-US" sz="11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Tarshish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got on a boat.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Jonah’s punishment?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sent a storm when he was on the boat. After he was thrown off the boat a great fish swallowed him.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long was Jonah in the fish?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days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the Old Testament in your Bible.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u="sng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 and his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Three Friends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8905" b="11013"/>
          <a:stretch/>
        </p:blipFill>
        <p:spPr bwMode="auto">
          <a:xfrm rot="10800000">
            <a:off x="4490187" y="457200"/>
            <a:ext cx="468397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6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0"/>
            <a:ext cx="762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43622"/>
              </p:ext>
            </p:extLst>
          </p:nvPr>
        </p:nvGraphicFramePr>
        <p:xfrm>
          <a:off x="289242" y="2743200"/>
          <a:ext cx="3993516" cy="336215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4353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 and his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Three Friends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 1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Captivity –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time of being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held, imprisoned, or enslaved. The Jews were taken into captivity by King </a:t>
                      </a:r>
                      <a:r>
                        <a:rPr lang="en-US" sz="11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Nebuchadnezzer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were the 4 young men that would not eat the king’s food? Daniel, Shadrach, Meshach, and Abednego.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grown up locate the book of Daniel in your Bible. Find the book name in the top outer corners. Find the big number 1 for chapter 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u="sng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Fiery Furnace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6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4453" b="3886"/>
          <a:stretch/>
        </p:blipFill>
        <p:spPr bwMode="auto">
          <a:xfrm rot="10800000">
            <a:off x="4419600" y="214950"/>
            <a:ext cx="4491683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2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0847"/>
              </p:ext>
            </p:extLst>
          </p:nvPr>
        </p:nvGraphicFramePr>
        <p:xfrm>
          <a:off x="289241" y="2465411"/>
          <a:ext cx="3993516" cy="362648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Fiery Furnace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Idol –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image or object representing a god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were the people supposed to do when the music played?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Bow down to the statue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when  Shadrach, Meshach, and Abednego did not bow down?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were thrown into a fiery furnace.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Did they die?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 God protected them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grown up locate the book of Daniel in your Bible. Find the book name in the top outer corners. Find the big number 3 for chapter 3.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Nebuchadnezzar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 Humbled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7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6541"/>
          <a:stretch/>
        </p:blipFill>
        <p:spPr bwMode="auto">
          <a:xfrm>
            <a:off x="4612257" y="1066800"/>
            <a:ext cx="4542134" cy="49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6079630" y="696583"/>
            <a:ext cx="1607388" cy="74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89480"/>
              </p:ext>
            </p:extLst>
          </p:nvPr>
        </p:nvGraphicFramePr>
        <p:xfrm>
          <a:off x="228600" y="2590800"/>
          <a:ext cx="399351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293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Nebuchadnezzar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is Humbled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 4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God punish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Nebuchadnezzar? He took credit for the greatness of his kingdom instead of giving glory to God.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was he punished? He lived like a wild animal for 7 years.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grown up locate the book of Daniel in your Bible. Find the book name in the top outer corners. Find the big number 4 for chapter 4.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</a:t>
                      </a: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of the Bible</a:t>
                      </a:r>
                      <a:endParaRPr lang="en-US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Belshazzar’s Feast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 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8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originals/ef/76/91/ef7691bd3e3588cd622b85f49918cd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5400000">
            <a:off x="3448227" y="1094821"/>
            <a:ext cx="6936875" cy="45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6118"/>
              </p:ext>
            </p:extLst>
          </p:nvPr>
        </p:nvGraphicFramePr>
        <p:xfrm>
          <a:off x="289242" y="2480454"/>
          <a:ext cx="3993516" cy="352894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Belshazzar’s Feast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king see writing on the wall?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hand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message on the wall mean?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king had been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judged as unfaithful to God. Belshazzar’s kingdom would come to an end. His empire would be taken over by the Medes and Persians.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 grown up locate the book of Daniel in your Bible. Find the book name in the top outer corners. Find the big number 5 for chapter 5.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Psalm 119:105</a:t>
                      </a:r>
                      <a:r>
                        <a:rPr lang="en-US" sz="11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Your word is a lamp to my feet and a light to my path.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Books of the Bible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the Lion’s Den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9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9042" r="7763" b="8355"/>
          <a:stretch/>
        </p:blipFill>
        <p:spPr bwMode="auto">
          <a:xfrm rot="10800000">
            <a:off x="4672940" y="790636"/>
            <a:ext cx="4699660" cy="56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10600" y="2209800"/>
            <a:ext cx="6858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29576</TotalTime>
  <Words>1785</Words>
  <Application>Microsoft Office PowerPoint</Application>
  <PresentationFormat>On-screen Show (4:3)</PresentationFormat>
  <Paragraphs>226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Laptop</dc:creator>
  <cp:lastModifiedBy>Studio Laptop</cp:lastModifiedBy>
  <cp:revision>38</cp:revision>
  <cp:lastPrinted>2018-09-23T01:39:03Z</cp:lastPrinted>
  <dcterms:created xsi:type="dcterms:W3CDTF">2017-07-01T15:17:32Z</dcterms:created>
  <dcterms:modified xsi:type="dcterms:W3CDTF">2018-10-28T13:36:19Z</dcterms:modified>
</cp:coreProperties>
</file>