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430" y="-7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3F35-28C3-4FB4-BE3F-3996D970AF33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B773-7DEF-4103-854D-F0D84F43C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0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3F35-28C3-4FB4-BE3F-3996D970AF33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B773-7DEF-4103-854D-F0D84F43C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82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3F35-28C3-4FB4-BE3F-3996D970AF33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B773-7DEF-4103-854D-F0D84F43C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46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3F35-28C3-4FB4-BE3F-3996D970AF33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B773-7DEF-4103-854D-F0D84F43C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9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3F35-28C3-4FB4-BE3F-3996D970AF33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B773-7DEF-4103-854D-F0D84F43C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41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3F35-28C3-4FB4-BE3F-3996D970AF33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B773-7DEF-4103-854D-F0D84F43C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628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3F35-28C3-4FB4-BE3F-3996D970AF33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B773-7DEF-4103-854D-F0D84F43C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58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3F35-28C3-4FB4-BE3F-3996D970AF33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B773-7DEF-4103-854D-F0D84F43C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13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3F35-28C3-4FB4-BE3F-3996D970AF33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B773-7DEF-4103-854D-F0D84F43C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87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3F35-28C3-4FB4-BE3F-3996D970AF33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B773-7DEF-4103-854D-F0D84F43C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97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3F35-28C3-4FB4-BE3F-3996D970AF33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B773-7DEF-4103-854D-F0D84F43C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05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13F35-28C3-4FB4-BE3F-3996D970AF33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DB773-7DEF-4103-854D-F0D84F43C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77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031893"/>
              </p:ext>
            </p:extLst>
          </p:nvPr>
        </p:nvGraphicFramePr>
        <p:xfrm>
          <a:off x="289242" y="2895600"/>
          <a:ext cx="3993516" cy="2804160"/>
        </p:xfrm>
        <a:graphic>
          <a:graphicData uri="http://schemas.openxmlformats.org/drawingml/2006/table">
            <a:tbl>
              <a:tblPr firstRow="1" firstCol="1" bandRow="1"/>
              <a:tblGrid>
                <a:gridCol w="967447"/>
                <a:gridCol w="3026069"/>
              </a:tblGrid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Today’s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 Golden Calf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Exodus 20:2-5, 32:1-35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67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Questions for Review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did the people tell Aaron they wanted to worship? </a:t>
                      </a:r>
                      <a:r>
                        <a:rPr lang="en-US" sz="11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 idol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did Moses do when he saw the people worshiping the idol? </a:t>
                      </a:r>
                      <a:r>
                        <a:rPr lang="en-US" sz="11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He threw the tablets down and they broke.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did Moses do with the calf? </a:t>
                      </a:r>
                      <a:r>
                        <a:rPr lang="en-US" sz="11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He burned it, ground it into powder,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put it into the people’s water, and made them drink it</a:t>
                      </a:r>
                      <a:endParaRPr lang="en-US" sz="1100" i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Memory Work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Books of the Bible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Joshua 1:9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Next Week’s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Building the Tabernacle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Exodus 25:1-35:11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228600"/>
            <a:ext cx="365760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Booneville Church of Christ 4 Year Old Bible Class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Quarter 3, Lesson 1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4" descr="http://kilwinningoldparish.co.uk/wp-content/uploads/2016/02/children-reading-bible-41270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" y="1371600"/>
            <a:ext cx="14382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eremy\Documents\My Dropbox\Curriculum\Activity Pages\Y2\Y2Q2P1a_Page_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" t="22646" r="3676" b="6690"/>
          <a:stretch/>
        </p:blipFill>
        <p:spPr bwMode="auto">
          <a:xfrm>
            <a:off x="4377830" y="1371600"/>
            <a:ext cx="4689969" cy="464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52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841510"/>
              </p:ext>
            </p:extLst>
          </p:nvPr>
        </p:nvGraphicFramePr>
        <p:xfrm>
          <a:off x="289242" y="2895600"/>
          <a:ext cx="3993516" cy="3575304"/>
        </p:xfrm>
        <a:graphic>
          <a:graphicData uri="http://schemas.openxmlformats.org/drawingml/2006/table">
            <a:tbl>
              <a:tblPr firstRow="1" firstCol="1" bandRow="1"/>
              <a:tblGrid>
                <a:gridCol w="967447"/>
                <a:gridCol w="3026069"/>
              </a:tblGrid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Today’s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Samson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and Delilah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Judges 16</a:t>
                      </a:r>
                      <a:endParaRPr lang="en-US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67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Questions for Review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was Samson's great</a:t>
                      </a: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gift from God?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strength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Who got Samson to tell where his strength came from? Delilah</a:t>
                      </a:r>
                      <a:endParaRPr lang="en-US" sz="1100" i="1" baseline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did the Philistines do when they captured Samson?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They plucked out his eyes and put him in prison.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How did Samson kill many Philistines?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God gave him strength and he pushed down the pillars of the building and the people were crushed.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endParaRPr lang="en-US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Memory Work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Books of the Bible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Joshua 1:9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Next Week’s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Ruth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 book of Ruth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228600"/>
            <a:ext cx="365760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Booneville Church of Christ 4 Year Old Bible Class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Quarter 3, Lesson 10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4" descr="http://kilwinningoldparish.co.uk/wp-content/uploads/2016/02/children-reading-bible-41270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" y="1371600"/>
            <a:ext cx="14382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Jeremy\Documents\My Dropbox\Curriculum\Activity Pages\Y3\Y3Q1P1a_Page_4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5" t="14145" r="5575" b="13534"/>
          <a:stretch/>
        </p:blipFill>
        <p:spPr bwMode="auto">
          <a:xfrm>
            <a:off x="4419600" y="1143000"/>
            <a:ext cx="4443783" cy="468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87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869940"/>
              </p:ext>
            </p:extLst>
          </p:nvPr>
        </p:nvGraphicFramePr>
        <p:xfrm>
          <a:off x="387192" y="3276600"/>
          <a:ext cx="3993516" cy="2508631"/>
        </p:xfrm>
        <a:graphic>
          <a:graphicData uri="http://schemas.openxmlformats.org/drawingml/2006/table">
            <a:tbl>
              <a:tblPr firstRow="1" firstCol="1" bandRow="1"/>
              <a:tblGrid>
                <a:gridCol w="967447"/>
                <a:gridCol w="3026069"/>
              </a:tblGrid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Today’s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Ruth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The book of Ruth</a:t>
                      </a:r>
                      <a:endParaRPr lang="en-US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67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Questions for Review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Who went with Naomi back to Canaan? </a:t>
                      </a:r>
                      <a:r>
                        <a:rPr lang="en-US" sz="11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Ruth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How did Ruth take care of Naomi in Cannon?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S</a:t>
                      </a:r>
                      <a:r>
                        <a:rPr lang="en-US" sz="11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he gathered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food for her from Boaz’s field. 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Who eventually married Ruth?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Boaz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Memory Work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Books of the Bible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Joshua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1:9</a:t>
                      </a:r>
                      <a:endParaRPr lang="en-US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Next Week’s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Hannah Prays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for a Son</a:t>
                      </a:r>
                      <a:endParaRPr lang="en-US" sz="11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 Samuel 1-2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228600"/>
            <a:ext cx="365760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Booneville Church of Christ 4 Year Old Bible Class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Quarter 3, Lesson 11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4" descr="http://kilwinningoldparish.co.uk/wp-content/uploads/2016/02/children-reading-bible-41270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" y="1371600"/>
            <a:ext cx="14382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Jeremy\Documents\My Dropbox\Curriculum\Activity Pages\Y3\Y3Q1P1a_Page_5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1" t="11840" r="4697" b="12042"/>
          <a:stretch/>
        </p:blipFill>
        <p:spPr bwMode="auto">
          <a:xfrm>
            <a:off x="4380708" y="883495"/>
            <a:ext cx="4791867" cy="527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68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313694"/>
              </p:ext>
            </p:extLst>
          </p:nvPr>
        </p:nvGraphicFramePr>
        <p:xfrm>
          <a:off x="289242" y="2971800"/>
          <a:ext cx="3993516" cy="2996946"/>
        </p:xfrm>
        <a:graphic>
          <a:graphicData uri="http://schemas.openxmlformats.org/drawingml/2006/table">
            <a:tbl>
              <a:tblPr firstRow="1" firstCol="1" bandRow="1"/>
              <a:tblGrid>
                <a:gridCol w="967447"/>
                <a:gridCol w="3026069"/>
              </a:tblGrid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Today’s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Hannah Prays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for a Son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 Samuel 1-2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67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Questions for Review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Why did Hannah go to the Tabernacle</a:t>
                      </a: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to pray?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 ask God to give her a son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did Hannah promise God if He answered her prayer?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She would bring the child back to Shiloh to serve the Lord all his life.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was the name of Hannah’s son?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Samuel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How did Hannah keep her promise to God?</a:t>
                      </a:r>
                      <a:r>
                        <a:rPr lang="en-US" sz="1100" i="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While he was young, Hannah brought Samuel to Eli the priest to serve him in the Tabernacle.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Memory Work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Books of the Bible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Joshua 1:9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Next Week’s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God Calls Samuel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Samuel 2-3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228600"/>
            <a:ext cx="365760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Booneville Church of Christ 4 Year Old Bible Class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Quarter 3, Lesson 12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4" descr="http://kilwinningoldparish.co.uk/wp-content/uploads/2016/02/children-reading-bible-41270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" y="1371600"/>
            <a:ext cx="14382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Jeremy\Documents\My Dropbox\Curriculum\Activity Pages\Y3\Y3Q1P2a_Page_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5" t="11024" r="5751" b="7021"/>
          <a:stretch/>
        </p:blipFill>
        <p:spPr bwMode="auto">
          <a:xfrm>
            <a:off x="4600165" y="906241"/>
            <a:ext cx="4339120" cy="518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90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725995"/>
              </p:ext>
            </p:extLst>
          </p:nvPr>
        </p:nvGraphicFramePr>
        <p:xfrm>
          <a:off x="289242" y="2895600"/>
          <a:ext cx="3993516" cy="2508631"/>
        </p:xfrm>
        <a:graphic>
          <a:graphicData uri="http://schemas.openxmlformats.org/drawingml/2006/table">
            <a:tbl>
              <a:tblPr firstRow="1" firstCol="1" bandRow="1"/>
              <a:tblGrid>
                <a:gridCol w="967447"/>
                <a:gridCol w="3026069"/>
              </a:tblGrid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Today’s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God Calls Samuel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Samuel 2-3</a:t>
                      </a:r>
                      <a:endParaRPr lang="en-US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67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Questions for Review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How many times did it take Samuel to realize to was God speaking to him? </a:t>
                      </a:r>
                      <a:r>
                        <a:rPr lang="en-US" sz="11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 times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did Samuel say to God? </a:t>
                      </a:r>
                      <a:r>
                        <a:rPr lang="en-US" sz="11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Speak, for your servant hears.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did God tell Samuel?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Eli’s sons would die because of their great sins against.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Memory Work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Books of the Bible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Joshua 1:9</a:t>
                      </a:r>
                      <a:endParaRPr lang="en-US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Next Week’s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Saul Chosen as King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 Samuel 7:17-12:25</a:t>
                      </a:r>
                      <a:endParaRPr lang="en-US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228600"/>
            <a:ext cx="365760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Booneville Church of Christ 4 Year Old Bible Class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Quarter 3, Lesson 13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4" descr="http://kilwinningoldparish.co.uk/wp-content/uploads/2016/02/children-reading-bible-41270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" y="1371600"/>
            <a:ext cx="14382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Jeremy\Documents\My Dropbox\Curriculum\Activity Pages\Y3\Y3Q1P2a_Page_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5" t="10753" r="8034" b="6344"/>
          <a:stretch/>
        </p:blipFill>
        <p:spPr bwMode="auto">
          <a:xfrm>
            <a:off x="4419600" y="659111"/>
            <a:ext cx="4478611" cy="566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3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469307"/>
              </p:ext>
            </p:extLst>
          </p:nvPr>
        </p:nvGraphicFramePr>
        <p:xfrm>
          <a:off x="289242" y="2895600"/>
          <a:ext cx="3993516" cy="3382518"/>
        </p:xfrm>
        <a:graphic>
          <a:graphicData uri="http://schemas.openxmlformats.org/drawingml/2006/table">
            <a:tbl>
              <a:tblPr firstRow="1" firstCol="1" bandRow="1"/>
              <a:tblGrid>
                <a:gridCol w="967447"/>
                <a:gridCol w="3026069"/>
              </a:tblGrid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Today’s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Building the Tabernacle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Exodus 25:1-35:11</a:t>
                      </a:r>
                      <a:endParaRPr lang="en-US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67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Questions for Review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God</a:t>
                      </a: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wanted the Israelites to have a special place to worship. What was it called? </a:t>
                      </a: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 tabernacle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were the two rooms inside</a:t>
                      </a: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the tabernacle?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 Holy Place and the Most Holy Place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was in the Most Holy Place?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 Ark of the Covenant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(4) Who was allowed in the Most Holy Place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? The High Priest, and only for one day: the Day of Atonement</a:t>
                      </a:r>
                      <a:endParaRPr lang="en-US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Memory Work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Books of the Bible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Joshua 1:9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Next Week’s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Nadab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and </a:t>
                      </a:r>
                      <a:r>
                        <a:rPr lang="en-US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Abihu</a:t>
                      </a:r>
                      <a:endParaRPr lang="en-US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Leviticus 10:1-7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228600"/>
            <a:ext cx="365760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Booneville Church of Christ 4 Year Old Bible Class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Quarter 3, Lesson 2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4" descr="http://kilwinningoldparish.co.uk/wp-content/uploads/2016/02/children-reading-bible-41270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" y="1371600"/>
            <a:ext cx="14382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Jeremy\Documents\My Dropbox\Curriculum\Activity Pages\Y2\Y2Q2P1a_Page_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1" t="4158" r="5374" b="3954"/>
          <a:stretch/>
        </p:blipFill>
        <p:spPr bwMode="auto">
          <a:xfrm>
            <a:off x="4648200" y="422599"/>
            <a:ext cx="4164280" cy="621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05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573014"/>
              </p:ext>
            </p:extLst>
          </p:nvPr>
        </p:nvGraphicFramePr>
        <p:xfrm>
          <a:off x="289242" y="2895600"/>
          <a:ext cx="3993516" cy="3189732"/>
        </p:xfrm>
        <a:graphic>
          <a:graphicData uri="http://schemas.openxmlformats.org/drawingml/2006/table">
            <a:tbl>
              <a:tblPr firstRow="1" firstCol="1" bandRow="1"/>
              <a:tblGrid>
                <a:gridCol w="967447"/>
                <a:gridCol w="3026069"/>
              </a:tblGrid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Today’s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Nadab</a:t>
                      </a: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and </a:t>
                      </a:r>
                      <a:r>
                        <a:rPr lang="en-US" sz="11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Abihu</a:t>
                      </a:r>
                      <a:endParaRPr lang="en-US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Leviticus 10:1-7</a:t>
                      </a:r>
                      <a:endParaRPr lang="en-US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67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Questions for Review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bad choice did </a:t>
                      </a:r>
                      <a:r>
                        <a:rPr lang="en-US" sz="1100" i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Nadab</a:t>
                      </a: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and </a:t>
                      </a:r>
                      <a:r>
                        <a:rPr lang="en-US" sz="1100" i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Abihu</a:t>
                      </a: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make with their offerings?</a:t>
                      </a:r>
                      <a:r>
                        <a:rPr lang="en-US" sz="11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They offered  “strange fire” to burn incense at the tabernacle. They did not have permission to use that type of fire.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happened to them?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God sent fire to burn them.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are the acts of worship today?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Praying, Singing, Giving, Communion, Study of God’s Word.</a:t>
                      </a:r>
                      <a:endParaRPr lang="en-US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Memory Work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Books of the Bible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Joshua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1:9</a:t>
                      </a:r>
                      <a:endParaRPr lang="en-US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Next Week’s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 Twelve Spies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Numbers 13-14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228600"/>
            <a:ext cx="365760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Booneville Church of Christ 4 Year Old Bible Class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Quarter 3, Lesson 3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4" descr="http://kilwinningoldparish.co.uk/wp-content/uploads/2016/02/children-reading-bible-41270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" y="1371600"/>
            <a:ext cx="14382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Jeremy\Documents\My Dropbox\Curriculum\Activity Pages\Y2\Y2Q2P1a_Page_2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4" t="12847" r="8203" b="4086"/>
          <a:stretch/>
        </p:blipFill>
        <p:spPr bwMode="auto">
          <a:xfrm>
            <a:off x="4523591" y="533400"/>
            <a:ext cx="4428195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76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171482"/>
              </p:ext>
            </p:extLst>
          </p:nvPr>
        </p:nvGraphicFramePr>
        <p:xfrm>
          <a:off x="289241" y="2819400"/>
          <a:ext cx="3993516" cy="3702939"/>
        </p:xfrm>
        <a:graphic>
          <a:graphicData uri="http://schemas.openxmlformats.org/drawingml/2006/table">
            <a:tbl>
              <a:tblPr firstRow="1" firstCol="1" bandRow="1"/>
              <a:tblGrid>
                <a:gridCol w="967447"/>
                <a:gridCol w="3026069"/>
              </a:tblGrid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Today’s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The Twelve Spies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Numbers 13-14</a:t>
                      </a:r>
                      <a:endParaRPr lang="en-US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67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Questions for Review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How many spies</a:t>
                      </a: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were sent to Canaan? </a:t>
                      </a: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kind of report did the spies have? </a:t>
                      </a:r>
                      <a:r>
                        <a:rPr lang="en-US" sz="11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Ten spies said the people were like giants and the Israelites could not defeat them. Two said they could conquer the land with God’s help. 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Which spies gave a good report</a:t>
                      </a: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Joshua and Caleb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How did God punish the people for their lack of faith?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They had to wander in the wilderness for 40 years, so they didn’t go into the Promised Land.</a:t>
                      </a:r>
                      <a:endParaRPr lang="en-US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Memory Work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Books of the Bible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Joshua 1:9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Next Week’s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Moses Strikes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the Rock/Bronze Serpent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Numbers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20; 21:4-9;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27:14</a:t>
                      </a:r>
                    </a:p>
                    <a:p>
                      <a:pPr algn="l" fontAlgn="b"/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228600"/>
            <a:ext cx="365760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Booneville Church of Christ 4 Year Old Bible Class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Quarter 3, Lesson 4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4" descr="http://kilwinningoldparish.co.uk/wp-content/uploads/2016/02/children-reading-bible-41270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" y="1371600"/>
            <a:ext cx="14382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Jeremy\Documents\My Dropbox\Curriculum\Activity Pages\Y2\Y2Q2P1a_Page_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1" t="8311" r="10143" b="12140"/>
          <a:stretch/>
        </p:blipFill>
        <p:spPr bwMode="auto">
          <a:xfrm>
            <a:off x="4512622" y="459179"/>
            <a:ext cx="4478977" cy="614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48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950507"/>
              </p:ext>
            </p:extLst>
          </p:nvPr>
        </p:nvGraphicFramePr>
        <p:xfrm>
          <a:off x="289242" y="2590800"/>
          <a:ext cx="3993516" cy="4153662"/>
        </p:xfrm>
        <a:graphic>
          <a:graphicData uri="http://schemas.openxmlformats.org/drawingml/2006/table">
            <a:tbl>
              <a:tblPr firstRow="1" firstCol="1" bandRow="1"/>
              <a:tblGrid>
                <a:gridCol w="967447"/>
                <a:gridCol w="3026069"/>
              </a:tblGrid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Today’s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Moses Strikes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the Rock/Bronze Serpent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Numbers 20; 21:4-9; 27:14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67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Questions for Review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did God tell Moses to do to the rock? </a:t>
                      </a:r>
                      <a:r>
                        <a:rPr lang="en-US" sz="11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Speak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to it</a:t>
                      </a:r>
                      <a:endParaRPr lang="en-US" sz="1100" i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Who did Moses do to the rock</a:t>
                      </a: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He struck the rock and  he said that he brought water from the rock instead of honoring God who really gave the water.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was Moses’s punishment?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He couldn’t go in the Promised Land.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punishment did God send when the Israelites complained, again, about not having water?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Poisonous snakes.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Which man was released from prison?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 butler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How were the Israelites healed</a:t>
                      </a: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They had to look at the bronze serpent.</a:t>
                      </a:r>
                      <a:endParaRPr lang="en-US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Memory Work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Books of the Bible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Joshua 1:9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Next Week’s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Moses’s Death/Joshua Becomes Leader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Numbers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27:15-23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228600"/>
            <a:ext cx="365760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Booneville Church of Christ 4 Year Old Bible Class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Quarter 3, Lesson 5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4" descr="http://kilwinningoldparish.co.uk/wp-content/uploads/2016/02/children-reading-bible-41270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" y="1371600"/>
            <a:ext cx="14382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Jeremy\Documents\My Dropbox\Curriculum\Activity Pages\Y2\Y2Q2P1a_Page_4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5" t="15419" r="11840" b="17561"/>
          <a:stretch/>
        </p:blipFill>
        <p:spPr bwMode="auto">
          <a:xfrm>
            <a:off x="4648200" y="961297"/>
            <a:ext cx="4353260" cy="510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44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786292"/>
              </p:ext>
            </p:extLst>
          </p:nvPr>
        </p:nvGraphicFramePr>
        <p:xfrm>
          <a:off x="289241" y="3352800"/>
          <a:ext cx="3993516" cy="2666365"/>
        </p:xfrm>
        <a:graphic>
          <a:graphicData uri="http://schemas.openxmlformats.org/drawingml/2006/table">
            <a:tbl>
              <a:tblPr firstRow="1" firstCol="1" bandRow="1"/>
              <a:tblGrid>
                <a:gridCol w="967447"/>
                <a:gridCol w="3026069"/>
              </a:tblGrid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Today’s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Moses’s Death/Joshua Becomes Leader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Numbers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27:15-23</a:t>
                      </a:r>
                      <a:endParaRPr lang="en-US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67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Questions for Review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Who did God choose to replace Moses as leader of the Israelites? </a:t>
                      </a:r>
                      <a:r>
                        <a:rPr lang="en-US" sz="11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Joshua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Who buried Moses? 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God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did God tell Joshua to do? Be strong and courageous.</a:t>
                      </a:r>
                      <a:endParaRPr lang="en-US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Memory Work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Books of the Bible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Joshua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1:9</a:t>
                      </a:r>
                      <a:endParaRPr lang="en-US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Next Week’s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Battle of Jericho/Rahab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Joshua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1-4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228600"/>
            <a:ext cx="365760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Booneville Church of Christ 4 Year Old Bible Class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Quarter 3, Lesson 6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4" descr="http://kilwinningoldparish.co.uk/wp-content/uploads/2016/02/children-reading-bible-41270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" y="1371600"/>
            <a:ext cx="14382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41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086450"/>
              </p:ext>
            </p:extLst>
          </p:nvPr>
        </p:nvGraphicFramePr>
        <p:xfrm>
          <a:off x="289242" y="2895600"/>
          <a:ext cx="3993516" cy="3382518"/>
        </p:xfrm>
        <a:graphic>
          <a:graphicData uri="http://schemas.openxmlformats.org/drawingml/2006/table">
            <a:tbl>
              <a:tblPr firstRow="1" firstCol="1" bandRow="1"/>
              <a:tblGrid>
                <a:gridCol w="967447"/>
                <a:gridCol w="3026069"/>
              </a:tblGrid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Today’s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Battle of Jericho/Rahab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Joshua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1-4</a:t>
                      </a:r>
                      <a:endParaRPr lang="en-US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67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Questions for Review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Who hid the spies who were sent into Jericho</a:t>
                      </a: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Rahab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was her reward?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She would not be killed when Jericho was destroyed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happened when the priests carrying the Ark of the Covenant touched the Jordan River?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The water stopped flowing so the men could walk across on dry land.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happened when the Israelites followed God’s instructions for marching around Jericho?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 walls came down.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Memory Work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Books of the Bible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Joshua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1:9</a:t>
                      </a:r>
                      <a:endParaRPr lang="en-US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Next Week’s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Purposes of Judges/Gideon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Judges 6-8:35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228600"/>
            <a:ext cx="365760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Booneville Church of Christ 4 Year Old Bible Class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Quarter 3, Lesson 7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4" descr="http://kilwinningoldparish.co.uk/wp-content/uploads/2016/02/children-reading-bible-41270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" y="1371600"/>
            <a:ext cx="14382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32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777028"/>
              </p:ext>
            </p:extLst>
          </p:nvPr>
        </p:nvGraphicFramePr>
        <p:xfrm>
          <a:off x="289242" y="2895600"/>
          <a:ext cx="3993516" cy="3382518"/>
        </p:xfrm>
        <a:graphic>
          <a:graphicData uri="http://schemas.openxmlformats.org/drawingml/2006/table">
            <a:tbl>
              <a:tblPr firstRow="1" firstCol="1" bandRow="1"/>
              <a:tblGrid>
                <a:gridCol w="967447"/>
                <a:gridCol w="3026069"/>
              </a:tblGrid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Today’s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Purposes of Judges/Gideon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Judges 6-8:35</a:t>
                      </a:r>
                      <a:endParaRPr lang="en-US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67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Questions for Review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How did God deliver the Israelites</a:t>
                      </a: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from their enemies?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He chose leaders known as judges.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Which judge did God use to deliver the Israelites from the Midianites?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Gideon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How many men did God choose to fight the Midianites?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300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How did God defeat the Midianites?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He had the Israelites blow trumpets and break pitchers. The Midianites thought that a large army was attacking them, and they started to kill each other in a panic</a:t>
                      </a:r>
                      <a:endParaRPr lang="en-US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Memory Work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Books of the Bible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Joshua 1:9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Next Week’s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Samson’s Early Life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Judges 13-15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228600"/>
            <a:ext cx="365760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Booneville Church of Christ 4 Year Old Bible Class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Quarter 3, Lesson 8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4" descr="http://kilwinningoldparish.co.uk/wp-content/uploads/2016/02/children-reading-bible-41270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" y="1371600"/>
            <a:ext cx="14382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eremy\Documents\My Dropbox\Curriculum\Activity Pages\Y3\Y3Q1P1a_Page_2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4" t="11431" r="7507" b="9328"/>
          <a:stretch/>
        </p:blipFill>
        <p:spPr bwMode="auto">
          <a:xfrm>
            <a:off x="4698675" y="609600"/>
            <a:ext cx="4441913" cy="549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69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257801"/>
              </p:ext>
            </p:extLst>
          </p:nvPr>
        </p:nvGraphicFramePr>
        <p:xfrm>
          <a:off x="289242" y="2895600"/>
          <a:ext cx="3993516" cy="2508631"/>
        </p:xfrm>
        <a:graphic>
          <a:graphicData uri="http://schemas.openxmlformats.org/drawingml/2006/table">
            <a:tbl>
              <a:tblPr firstRow="1" firstCol="1" bandRow="1"/>
              <a:tblGrid>
                <a:gridCol w="967447"/>
                <a:gridCol w="3026069"/>
              </a:tblGrid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Today’s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Samson’s Early Life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Judges 13-15</a:t>
                      </a:r>
                      <a:endParaRPr lang="en-US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67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Questions for Review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type of vow did Samson have? </a:t>
                      </a:r>
                      <a:r>
                        <a:rPr lang="en-US" sz="11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Nazarite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was Samson to stay away from?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He couldn’t have strong drink or cut his hair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did Samson use to kill the lion?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His bare hands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Memory Work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Books of the Bible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Joshua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1:9</a:t>
                      </a:r>
                      <a:endParaRPr lang="en-US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Next Week’s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Samson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and Delilah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Judges 16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228600"/>
            <a:ext cx="365760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Booneville Church of Christ 4 Year Old Bible Class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Quarter 3, Lesson 9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4" descr="http://kilwinningoldparish.co.uk/wp-content/uploads/2016/02/children-reading-bible-41270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" y="1371600"/>
            <a:ext cx="14382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Jeremy\Documents\My Dropbox\Curriculum\Activity Pages\Y3\Y3Q1P1a_Page_3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1" t="11703" r="5575" b="10549"/>
          <a:stretch/>
        </p:blipFill>
        <p:spPr bwMode="auto">
          <a:xfrm>
            <a:off x="4572000" y="1066800"/>
            <a:ext cx="4416748" cy="494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06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8398</TotalTime>
  <Words>1404</Words>
  <Application>Microsoft Office PowerPoint</Application>
  <PresentationFormat>On-screen Show (4:3)</PresentationFormat>
  <Paragraphs>204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Studio Laptop</dc:creator>
  <cp:lastModifiedBy>Studio Laptop</cp:lastModifiedBy>
  <cp:revision>74</cp:revision>
  <cp:lastPrinted>2017-11-04T21:04:15Z</cp:lastPrinted>
  <dcterms:created xsi:type="dcterms:W3CDTF">2017-06-29T21:33:20Z</dcterms:created>
  <dcterms:modified xsi:type="dcterms:W3CDTF">2018-02-04T02:30:54Z</dcterms:modified>
</cp:coreProperties>
</file>